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75" r:id="rId4"/>
    <p:sldId id="276" r:id="rId5"/>
    <p:sldId id="263" r:id="rId6"/>
    <p:sldId id="266" r:id="rId7"/>
    <p:sldId id="268" r:id="rId8"/>
    <p:sldId id="267" r:id="rId9"/>
    <p:sldId id="269" r:id="rId10"/>
    <p:sldId id="257" r:id="rId11"/>
    <p:sldId id="258" r:id="rId12"/>
    <p:sldId id="260" r:id="rId13"/>
    <p:sldId id="261" r:id="rId14"/>
    <p:sldId id="262" r:id="rId15"/>
    <p:sldId id="279" r:id="rId16"/>
    <p:sldId id="273" r:id="rId17"/>
    <p:sldId id="270" r:id="rId18"/>
    <p:sldId id="272" r:id="rId19"/>
    <p:sldId id="278" r:id="rId20"/>
    <p:sldId id="271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BB85-B3B0-2BE2-B597-6E9549806A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 CHOCO COFFEE BAR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9D89E-6E2B-3860-D48B-CB2B2FEBF80B}"/>
              </a:ext>
            </a:extLst>
          </p:cNvPr>
          <p:cNvSpPr txBox="1"/>
          <p:nvPr/>
        </p:nvSpPr>
        <p:spPr>
          <a:xfrm>
            <a:off x="581191" y="3106271"/>
            <a:ext cx="1114464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SUBMITTED BY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A.YAMUNADEVI</a:t>
            </a:r>
          </a:p>
          <a:p>
            <a:pPr algn="r"/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7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0FC87-3552-EE4D-81EC-8D2643F96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85" r="1617" b="80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5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9269C-F93A-0D88-F622-4C3AAA60F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44" r="1025" b="76300"/>
          <a:stretch/>
        </p:blipFill>
        <p:spPr bwMode="auto">
          <a:xfrm>
            <a:off x="0" y="1"/>
            <a:ext cx="12192000" cy="868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D7FD59-B470-66AE-0E82-C949C4AEB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2" r="3426" b="16730"/>
          <a:stretch/>
        </p:blipFill>
        <p:spPr>
          <a:xfrm>
            <a:off x="0" y="868457"/>
            <a:ext cx="12192000" cy="59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6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D421A2-698E-ECC9-F47F-64D56E89A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32" r="2775" b="15439"/>
          <a:stretch/>
        </p:blipFill>
        <p:spPr>
          <a:xfrm>
            <a:off x="0" y="1"/>
            <a:ext cx="12192000" cy="4545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99DD0F-AD65-0673-8FFA-9F897DE5F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55" r="2883" b="8215"/>
          <a:stretch/>
        </p:blipFill>
        <p:spPr>
          <a:xfrm>
            <a:off x="0" y="3939988"/>
            <a:ext cx="12192000" cy="30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5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A7499-FC25-2FFE-4C3D-8F9547C7A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0" r="845" b="9392"/>
          <a:stretch/>
        </p:blipFill>
        <p:spPr>
          <a:xfrm>
            <a:off x="0" y="0"/>
            <a:ext cx="12088906" cy="5244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2F6DA-FE40-D18C-6807-2FE7AC113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62" r="845" b="13708"/>
          <a:stretch/>
        </p:blipFill>
        <p:spPr>
          <a:xfrm>
            <a:off x="0" y="4652682"/>
            <a:ext cx="12088906" cy="20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9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E3495C-179D-AA8A-451F-09850DBA0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93" r="956" b="9392"/>
          <a:stretch/>
        </p:blipFill>
        <p:spPr>
          <a:xfrm>
            <a:off x="116541" y="1129553"/>
            <a:ext cx="11743765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8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D4A27-22DA-B3AD-9C1B-A9C5B6DD8D9D}"/>
              </a:ext>
            </a:extLst>
          </p:cNvPr>
          <p:cNvSpPr/>
          <p:nvPr/>
        </p:nvSpPr>
        <p:spPr>
          <a:xfrm>
            <a:off x="2559423" y="2259106"/>
            <a:ext cx="7073153" cy="2339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BOOKING PAGE</a:t>
            </a:r>
          </a:p>
        </p:txBody>
      </p:sp>
    </p:spTree>
    <p:extLst>
      <p:ext uri="{BB962C8B-B14F-4D97-AF65-F5344CB8AC3E}">
        <p14:creationId xmlns:p14="http://schemas.microsoft.com/office/powerpoint/2010/main" val="3514863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936893-D15D-16B2-7B2C-00247E220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0" b="5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1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C029A6-E363-CB9D-52C9-628B6AE19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89" r="1287" b="60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41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1F181-6F96-80D7-1918-48C9DDC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59" t="33718" r="1397" b="6842"/>
          <a:stretch/>
        </p:blipFill>
        <p:spPr>
          <a:xfrm>
            <a:off x="5620870" y="0"/>
            <a:ext cx="657112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B52FE-9ADD-3C73-A1D0-E9294BB2A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8" t="45094" r="20692" b="6058"/>
          <a:stretch/>
        </p:blipFill>
        <p:spPr>
          <a:xfrm>
            <a:off x="0" y="0"/>
            <a:ext cx="5822576" cy="704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8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AA14AD-73D8-545D-ADA0-1FDFE1D82F8A}"/>
              </a:ext>
            </a:extLst>
          </p:cNvPr>
          <p:cNvSpPr/>
          <p:nvPr/>
        </p:nvSpPr>
        <p:spPr>
          <a:xfrm>
            <a:off x="2850777" y="2259106"/>
            <a:ext cx="7073153" cy="2339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ORDER PAGE</a:t>
            </a:r>
          </a:p>
        </p:txBody>
      </p:sp>
    </p:spTree>
    <p:extLst>
      <p:ext uri="{BB962C8B-B14F-4D97-AF65-F5344CB8AC3E}">
        <p14:creationId xmlns:p14="http://schemas.microsoft.com/office/powerpoint/2010/main" val="133670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49FC49-5C67-FCFA-0A2F-AE38824FC2EC}"/>
              </a:ext>
            </a:extLst>
          </p:cNvPr>
          <p:cNvSpPr txBox="1"/>
          <p:nvPr/>
        </p:nvSpPr>
        <p:spPr>
          <a:xfrm>
            <a:off x="4316506" y="859161"/>
            <a:ext cx="7570692" cy="58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5340" marR="1003300" algn="ctr">
              <a:spcBef>
                <a:spcPts val="305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US" sz="16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1315" marR="510540" indent="-6350" algn="just">
              <a:lnSpc>
                <a:spcPct val="1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Leo</a:t>
            </a:r>
            <a:r>
              <a:rPr lang="en-US" sz="2400" spc="15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Choco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Coffee Shop Management </a:t>
            </a:r>
            <a:r>
              <a:rPr lang="en-US" sz="2400" spc="-25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 on a concept to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maintain orders , booking and management 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a particular coffee shop. The Leo Coffee Shop Management System is a </a:t>
            </a:r>
            <a:r>
              <a:rPr lang="en-US" sz="2400" b="1" spc="-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web-based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project</a:t>
            </a:r>
            <a:r>
              <a:rPr lang="en-US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Aim </a:t>
            </a:r>
            <a:r>
              <a:rPr lang="en-US" sz="2400" spc="15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Leo 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Coffee Shop Management </a:t>
            </a:r>
            <a:r>
              <a:rPr lang="en-US" sz="2400" spc="-15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communication between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rural area people and coffee shop</a:t>
            </a:r>
            <a:r>
              <a:rPr lang="en-US" sz="2400" b="1" spc="4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64292-EB1D-A237-4C20-4CA2BF8F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" y="0"/>
            <a:ext cx="467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02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E5250D-7AD9-334E-2663-5A168AC96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8" r="1507" b="6057"/>
          <a:stretch/>
        </p:blipFill>
        <p:spPr>
          <a:xfrm>
            <a:off x="0" y="0"/>
            <a:ext cx="12008224" cy="67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22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21A9A-D07D-C7ED-F4A8-F6C6B4484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3" r="1066" b="6911"/>
          <a:stretch/>
        </p:blipFill>
        <p:spPr>
          <a:xfrm>
            <a:off x="0" y="107576"/>
            <a:ext cx="12062012" cy="67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6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EB5EAF-57B2-2595-AEA5-D6326DB01CB0}"/>
              </a:ext>
            </a:extLst>
          </p:cNvPr>
          <p:cNvSpPr txBox="1"/>
          <p:nvPr/>
        </p:nvSpPr>
        <p:spPr>
          <a:xfrm>
            <a:off x="4531659" y="1547320"/>
            <a:ext cx="7194176" cy="4817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  <a:tab pos="589915" algn="l"/>
              </a:tabLst>
            </a:pPr>
            <a:r>
              <a:rPr lang="en-US" sz="4400" b="1" spc="-2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OBJECTIVE: -</a:t>
            </a:r>
          </a:p>
          <a:p>
            <a:pPr marL="1143000" marR="521335" lvl="2" indent="-228600">
              <a:lnSpc>
                <a:spcPct val="200000"/>
              </a:lnSpc>
              <a:spcBef>
                <a:spcPts val="151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791210" algn="l"/>
                <a:tab pos="791845" algn="l"/>
              </a:tabLst>
            </a:pP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To develop a </a:t>
            </a:r>
            <a:r>
              <a:rPr lang="en-US" sz="20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web-based system </a:t>
            </a: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that will help to manage the </a:t>
            </a:r>
            <a:r>
              <a:rPr lang="en-US" sz="2000" spc="-5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orders and room booking</a:t>
            </a:r>
            <a:endParaRPr lang="en-US" spc="-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200000"/>
              </a:lnSpc>
              <a:spcBef>
                <a:spcPts val="155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791210" algn="l"/>
                <a:tab pos="791845" algn="l"/>
              </a:tabLst>
            </a:pP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It takes the </a:t>
            </a:r>
            <a:r>
              <a:rPr lang="en-US" sz="20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suggestion </a:t>
            </a: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from the</a:t>
            </a:r>
            <a:r>
              <a:rPr lang="en-US" sz="2000" spc="-55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user.</a:t>
            </a:r>
            <a:endParaRPr lang="en-US" spc="-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791210" algn="l"/>
                <a:tab pos="791845" algn="l"/>
              </a:tabLst>
            </a:pP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This system </a:t>
            </a:r>
            <a:r>
              <a:rPr lang="en-US" sz="2000" spc="-15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is </a:t>
            </a: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helpful for </a:t>
            </a:r>
            <a:r>
              <a:rPr lang="en-US" sz="20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rural area</a:t>
            </a:r>
            <a:r>
              <a:rPr lang="en-US" sz="20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people.</a:t>
            </a:r>
            <a:endParaRPr lang="en-US" b="1" spc="-5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791210" algn="l"/>
                <a:tab pos="791845" algn="l"/>
              </a:tabLst>
            </a:pP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It takes </a:t>
            </a:r>
            <a:r>
              <a:rPr lang="en-US" sz="2000" b="1" spc="-1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less </a:t>
            </a:r>
            <a:r>
              <a:rPr lang="en-US" sz="20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processing</a:t>
            </a:r>
            <a:r>
              <a:rPr lang="en-US" sz="2000" b="1" spc="2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time</a:t>
            </a:r>
            <a:r>
              <a:rPr lang="en-US" sz="2000" b="1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en-US" b="1" spc="-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791210" algn="l"/>
                <a:tab pos="791845" algn="l"/>
              </a:tabLst>
            </a:pP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To provide the </a:t>
            </a:r>
            <a:r>
              <a:rPr lang="en-US" sz="20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fresh coffee, foods and rooms </a:t>
            </a: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to the</a:t>
            </a:r>
            <a:r>
              <a:rPr lang="en-US" sz="2000" spc="1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spc="-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people.</a:t>
            </a:r>
            <a:endParaRPr lang="en-US" spc="-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65937-E16A-1A75-1118-F81E4AA6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" y="0"/>
            <a:ext cx="467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0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684881-E5EA-9046-AB39-F809F3440D6F}"/>
              </a:ext>
            </a:extLst>
          </p:cNvPr>
          <p:cNvSpPr txBox="1"/>
          <p:nvPr/>
        </p:nvSpPr>
        <p:spPr>
          <a:xfrm>
            <a:off x="5029200" y="915143"/>
            <a:ext cx="6441140" cy="5534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440"/>
              </a:spcBef>
              <a:spcAft>
                <a:spcPts val="0"/>
              </a:spcAft>
              <a:buSzPts val="1500"/>
              <a:buFont typeface="Times New Roman" panose="02020603050405020304" pitchFamily="18" charset="0"/>
              <a:buAutoNum type="arabicPeriod"/>
              <a:tabLst>
                <a:tab pos="228600" algn="l"/>
                <a:tab pos="589915" algn="l"/>
              </a:tabLst>
            </a:pPr>
            <a:r>
              <a:rPr lang="en-US" sz="3600" b="1" spc="-2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Existing</a:t>
            </a:r>
            <a:r>
              <a:rPr lang="en-US" sz="3600" b="1" spc="-1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spc="-2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system: -</a:t>
            </a:r>
          </a:p>
          <a:p>
            <a:pPr marR="0" lvl="1">
              <a:spcBef>
                <a:spcPts val="440"/>
              </a:spcBef>
              <a:spcAft>
                <a:spcPts val="0"/>
              </a:spcAft>
              <a:buSzPts val="1500"/>
              <a:tabLst>
                <a:tab pos="228600" algn="l"/>
                <a:tab pos="589915" algn="l"/>
              </a:tabLst>
            </a:pPr>
            <a:endParaRPr lang="en-US" sz="3600" b="1" spc="-2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485900" marR="0" lvl="2" indent="-571500">
              <a:spcBef>
                <a:spcPts val="56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v"/>
              <a:tabLst>
                <a:tab pos="791210" algn="l"/>
                <a:tab pos="791845" algn="l"/>
              </a:tabLst>
            </a:pPr>
            <a:r>
              <a:rPr lang="en-US" sz="36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Slow data</a:t>
            </a:r>
            <a:r>
              <a:rPr lang="en-US" sz="3600" b="1" spc="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36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processing.</a:t>
            </a:r>
            <a:endParaRPr lang="en-US" sz="3200" b="1" spc="-5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485900" marR="0" lvl="2" indent="-571500">
              <a:spcBef>
                <a:spcPts val="56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v"/>
              <a:tabLst>
                <a:tab pos="791210" algn="l"/>
                <a:tab pos="791845" algn="l"/>
              </a:tabLst>
            </a:pPr>
            <a:r>
              <a:rPr lang="en-US" sz="36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Not user</a:t>
            </a:r>
            <a:r>
              <a:rPr lang="en-US" sz="3600" b="1" spc="2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36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friendly.</a:t>
            </a:r>
            <a:endParaRPr lang="en-US" sz="3200" b="1" spc="-5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485900" marR="0" lvl="2" indent="-571500">
              <a:spcBef>
                <a:spcPts val="535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v"/>
              <a:tabLst>
                <a:tab pos="791210" algn="l"/>
                <a:tab pos="791845" algn="l"/>
              </a:tabLst>
            </a:pPr>
            <a:r>
              <a:rPr lang="en-US" sz="36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No more order for the product and benefits are</a:t>
            </a:r>
            <a:r>
              <a:rPr lang="en-US" sz="3600" b="1" spc="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3600" b="1" spc="-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less.</a:t>
            </a:r>
          </a:p>
          <a:p>
            <a:pPr marL="1485900" marR="0" lvl="2" indent="-571500">
              <a:spcBef>
                <a:spcPts val="535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v"/>
              <a:tabLst>
                <a:tab pos="791210" algn="l"/>
                <a:tab pos="791845" algn="l"/>
              </a:tabLst>
            </a:pPr>
            <a:r>
              <a:rPr lang="en-US" sz="3600" b="1" spc="-50" dirty="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Wastage of paper</a:t>
            </a:r>
            <a:endParaRPr lang="en-US" sz="3200" b="1" spc="-5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0" marR="0">
              <a:spcBef>
                <a:spcPts val="30"/>
              </a:spcBef>
              <a:spcAft>
                <a:spcPts val="0"/>
              </a:spcAft>
            </a:pP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0E63-5017-2F0F-C5EF-8A1A71CF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" y="0"/>
            <a:ext cx="5158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6447B4-A17F-4318-B77A-65F73C0EB156}"/>
              </a:ext>
            </a:extLst>
          </p:cNvPr>
          <p:cNvSpPr/>
          <p:nvPr/>
        </p:nvSpPr>
        <p:spPr>
          <a:xfrm>
            <a:off x="5822577" y="0"/>
            <a:ext cx="6350374" cy="9681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6611-F7FA-CFC1-EF56-85A6C2359A77}"/>
              </a:ext>
            </a:extLst>
          </p:cNvPr>
          <p:cNvSpPr txBox="1"/>
          <p:nvPr/>
        </p:nvSpPr>
        <p:spPr>
          <a:xfrm>
            <a:off x="6096002" y="1102658"/>
            <a:ext cx="5803524" cy="439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 MENUS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DD919-FB7F-68C2-6447-CA928306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" y="0"/>
            <a:ext cx="5803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9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34882-9D6A-198E-084D-B11A52B8F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97" r="1287" b="625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5A3BAA-4C74-DB8D-043F-91D83337B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" t="13709" b="7038"/>
          <a:stretch/>
        </p:blipFill>
        <p:spPr>
          <a:xfrm>
            <a:off x="147918" y="941294"/>
            <a:ext cx="12044082" cy="54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6D5F9-2970-DCA6-1396-DB6822DD2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7" b="60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9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57EEC8-BFF2-F05D-147E-83FB19E1F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89" b="6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460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127</TotalTime>
  <Words>160</Words>
  <Application>Microsoft Office PowerPoint</Application>
  <PresentationFormat>Widescreen</PresentationFormat>
  <Paragraphs>28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Gill Sans MT</vt:lpstr>
      <vt:lpstr>Times New Roman</vt:lpstr>
      <vt:lpstr>Wingdings</vt:lpstr>
      <vt:lpstr>Wingdings 2</vt:lpstr>
      <vt:lpstr>Dividend</vt:lpstr>
      <vt:lpstr>LEO CHOCO COFFEE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LEO CHOCO COFFEE BAR</dc:title>
  <dc:creator>Mahalakshmi A</dc:creator>
  <cp:lastModifiedBy>Mahalakshmi A</cp:lastModifiedBy>
  <cp:revision>14</cp:revision>
  <dcterms:created xsi:type="dcterms:W3CDTF">2023-12-04T12:36:12Z</dcterms:created>
  <dcterms:modified xsi:type="dcterms:W3CDTF">2024-05-08T14:48:59Z</dcterms:modified>
</cp:coreProperties>
</file>